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28" r:id="rId2"/>
    <p:sldId id="259" r:id="rId3"/>
    <p:sldId id="294" r:id="rId4"/>
    <p:sldId id="329" r:id="rId5"/>
    <p:sldId id="321" r:id="rId6"/>
    <p:sldId id="297" r:id="rId7"/>
  </p:sldIdLst>
  <p:sldSz cx="9144000" cy="6858000" type="screen4x3"/>
  <p:notesSz cx="6858000" cy="9144000"/>
  <p:embeddedFontLst>
    <p:embeddedFont>
      <p:font typeface="굴림" panose="020B0600000101010101" pitchFamily="34" charset="-127"/>
      <p:regular r:id="rId10"/>
    </p:embeddedFont>
    <p:embeddedFont>
      <p:font typeface="굴림체" panose="020B0609000101010101" pitchFamily="49" charset="-127"/>
      <p:regular r:id="rId11"/>
    </p:embeddedFont>
    <p:embeddedFont>
      <p:font typeface="맑은 고딕" panose="020B0503020000020004" pitchFamily="34" charset="-127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A67"/>
    <a:srgbClr val="CEEBF6"/>
    <a:srgbClr val="A16E57"/>
    <a:srgbClr val="2F513C"/>
    <a:srgbClr val="FFEB00"/>
    <a:srgbClr val="FFD100"/>
    <a:srgbClr val="EBB100"/>
    <a:srgbClr val="E5EC7F"/>
    <a:srgbClr val="CDDA20"/>
    <a:srgbClr val="00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792" autoAdjust="0"/>
  </p:normalViewPr>
  <p:slideViewPr>
    <p:cSldViewPr>
      <p:cViewPr varScale="1">
        <p:scale>
          <a:sx n="86" d="100"/>
          <a:sy n="86" d="100"/>
        </p:scale>
        <p:origin x="1613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2024-11-27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9325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1331640" y="3861048"/>
            <a:ext cx="3960440" cy="1822511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2024-11-27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5576" y="86954"/>
            <a:ext cx="763284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2024-11-27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747568" y="1268760"/>
            <a:ext cx="7648865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755576" y="86954"/>
            <a:ext cx="763284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4A5A67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747568" y="1268760"/>
            <a:ext cx="7648865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683568" y="2564904"/>
            <a:ext cx="7859216" cy="132194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4A5A67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4000" dirty="0"/>
              <a:t>Airport Management System</a:t>
            </a:r>
            <a:br>
              <a:rPr lang="en-US" altLang="ko-KR" dirty="0"/>
            </a:b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1475656" y="5445224"/>
            <a:ext cx="3628849" cy="5887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000" dirty="0">
              <a:solidFill>
                <a:srgbClr val="CEEBF6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852936"/>
            <a:ext cx="1621402" cy="10240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AE5A867-5021-4D37-8077-4E858D4444B3}"/>
              </a:ext>
            </a:extLst>
          </p:cNvPr>
          <p:cNvSpPr txBox="1"/>
          <p:nvPr/>
        </p:nvSpPr>
        <p:spPr>
          <a:xfrm>
            <a:off x="3419872" y="6093296"/>
            <a:ext cx="18722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  <a:latin typeface="+mj-lt"/>
              </a:rPr>
              <a:t>By Affan Amer, Mobeen Hasan, and Aman Asif</a:t>
            </a:r>
          </a:p>
        </p:txBody>
      </p:sp>
    </p:spTree>
    <p:extLst>
      <p:ext uri="{BB962C8B-B14F-4D97-AF65-F5344CB8AC3E}">
        <p14:creationId xmlns:p14="http://schemas.microsoft.com/office/powerpoint/2010/main" val="516379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0" y="4077072"/>
            <a:ext cx="33654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3000" b="1" dirty="0">
              <a:solidFill>
                <a:schemeClr val="bg1"/>
              </a:solidFill>
              <a:latin typeface="+mj-lt"/>
              <a:ea typeface="맑은 고딕" panose="020B0503020000020004" pitchFamily="50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3284984"/>
            <a:ext cx="1621402" cy="1024043"/>
          </a:xfrm>
          <a:prstGeom prst="rect">
            <a:avLst/>
          </a:prstGeom>
        </p:spPr>
      </p:pic>
      <p:grpSp>
        <p:nvGrpSpPr>
          <p:cNvPr id="17" name="그룹 16"/>
          <p:cNvGrpSpPr/>
          <p:nvPr/>
        </p:nvGrpSpPr>
        <p:grpSpPr>
          <a:xfrm>
            <a:off x="3707904" y="1628800"/>
            <a:ext cx="5181533" cy="645190"/>
            <a:chOff x="3779912" y="1484784"/>
            <a:chExt cx="5181533" cy="645190"/>
          </a:xfrm>
        </p:grpSpPr>
        <p:sp>
          <p:nvSpPr>
            <p:cNvPr id="34" name="Text Box 5"/>
            <p:cNvSpPr txBox="1">
              <a:spLocks noChangeArrowheads="1"/>
            </p:cNvSpPr>
            <p:nvPr/>
          </p:nvSpPr>
          <p:spPr bwMode="auto">
            <a:xfrm>
              <a:off x="4352933" y="1498791"/>
              <a:ext cx="442912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Purpose</a:t>
              </a:r>
            </a:p>
          </p:txBody>
        </p:sp>
        <p:sp>
          <p:nvSpPr>
            <p:cNvPr id="50" name="Text Box 11"/>
            <p:cNvSpPr txBox="1">
              <a:spLocks noChangeArrowheads="1"/>
            </p:cNvSpPr>
            <p:nvPr/>
          </p:nvSpPr>
          <p:spPr bwMode="auto">
            <a:xfrm>
              <a:off x="4352933" y="1729864"/>
              <a:ext cx="4608512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Streamline airport operations, particularly flight booking and management for passengers and administrative functions for the airport staff.</a:t>
              </a:r>
            </a:p>
          </p:txBody>
        </p:sp>
        <p:sp>
          <p:nvSpPr>
            <p:cNvPr id="51" name="TextBox 13"/>
            <p:cNvSpPr txBox="1">
              <a:spLocks noChangeArrowheads="1"/>
            </p:cNvSpPr>
            <p:nvPr/>
          </p:nvSpPr>
          <p:spPr bwMode="auto">
            <a:xfrm>
              <a:off x="3791347" y="152848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01</a:t>
              </a:r>
              <a:endParaRPr lang="ko-KR" altLang="en-US" sz="2500" b="1" dirty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3779912" y="1484784"/>
              <a:ext cx="550151" cy="549062"/>
            </a:xfrm>
            <a:prstGeom prst="rect">
              <a:avLst/>
            </a:prstGeom>
            <a:noFill/>
            <a:ln>
              <a:solidFill>
                <a:srgbClr val="4A5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grpSp>
        <p:nvGrpSpPr>
          <p:cNvPr id="97" name="그룹 96"/>
          <p:cNvGrpSpPr/>
          <p:nvPr/>
        </p:nvGrpSpPr>
        <p:grpSpPr>
          <a:xfrm>
            <a:off x="3707904" y="2448023"/>
            <a:ext cx="5181533" cy="645190"/>
            <a:chOff x="3779912" y="1484784"/>
            <a:chExt cx="5181533" cy="645190"/>
          </a:xfrm>
        </p:grpSpPr>
        <p:sp>
          <p:nvSpPr>
            <p:cNvPr id="98" name="Text Box 5"/>
            <p:cNvSpPr txBox="1">
              <a:spLocks noChangeArrowheads="1"/>
            </p:cNvSpPr>
            <p:nvPr/>
          </p:nvSpPr>
          <p:spPr bwMode="auto">
            <a:xfrm>
              <a:off x="4330063" y="1494789"/>
              <a:ext cx="442912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Components</a:t>
              </a:r>
            </a:p>
          </p:txBody>
        </p:sp>
        <p:sp>
          <p:nvSpPr>
            <p:cNvPr id="99" name="Text Box 11"/>
            <p:cNvSpPr txBox="1">
              <a:spLocks noChangeArrowheads="1"/>
            </p:cNvSpPr>
            <p:nvPr/>
          </p:nvSpPr>
          <p:spPr bwMode="auto">
            <a:xfrm>
              <a:off x="4352933" y="1729864"/>
              <a:ext cx="4608512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Console-based application made with Java using JavaFX and SSMS for database connectivity.</a:t>
              </a:r>
            </a:p>
          </p:txBody>
        </p:sp>
        <p:sp>
          <p:nvSpPr>
            <p:cNvPr id="100" name="TextBox 13"/>
            <p:cNvSpPr txBox="1">
              <a:spLocks noChangeArrowheads="1"/>
            </p:cNvSpPr>
            <p:nvPr/>
          </p:nvSpPr>
          <p:spPr bwMode="auto">
            <a:xfrm>
              <a:off x="3791347" y="152848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02</a:t>
              </a:r>
              <a:endParaRPr lang="ko-KR" altLang="en-US" sz="2500" b="1" dirty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>
              <a:off x="3779912" y="1484784"/>
              <a:ext cx="550151" cy="549062"/>
            </a:xfrm>
            <a:prstGeom prst="rect">
              <a:avLst/>
            </a:prstGeom>
            <a:noFill/>
            <a:ln>
              <a:solidFill>
                <a:srgbClr val="4A5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grpSp>
        <p:nvGrpSpPr>
          <p:cNvPr id="102" name="그룹 101"/>
          <p:cNvGrpSpPr/>
          <p:nvPr/>
        </p:nvGrpSpPr>
        <p:grpSpPr>
          <a:xfrm>
            <a:off x="3707904" y="3267246"/>
            <a:ext cx="5168048" cy="549062"/>
            <a:chOff x="3779912" y="1484784"/>
            <a:chExt cx="5168048" cy="549062"/>
          </a:xfrm>
        </p:grpSpPr>
        <p:sp>
          <p:nvSpPr>
            <p:cNvPr id="103" name="Text Box 5"/>
            <p:cNvSpPr txBox="1">
              <a:spLocks noChangeArrowheads="1"/>
            </p:cNvSpPr>
            <p:nvPr/>
          </p:nvSpPr>
          <p:spPr bwMode="auto">
            <a:xfrm>
              <a:off x="4352933" y="1498791"/>
              <a:ext cx="442912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Users</a:t>
              </a:r>
            </a:p>
          </p:txBody>
        </p:sp>
        <p:sp>
          <p:nvSpPr>
            <p:cNvPr id="104" name="Text Box 11"/>
            <p:cNvSpPr txBox="1">
              <a:spLocks noChangeArrowheads="1"/>
            </p:cNvSpPr>
            <p:nvPr/>
          </p:nvSpPr>
          <p:spPr bwMode="auto">
            <a:xfrm>
              <a:off x="4339448" y="1777675"/>
              <a:ext cx="4608512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Passengers and Admin.</a:t>
              </a:r>
            </a:p>
          </p:txBody>
        </p:sp>
        <p:sp>
          <p:nvSpPr>
            <p:cNvPr id="105" name="TextBox 13"/>
            <p:cNvSpPr txBox="1">
              <a:spLocks noChangeArrowheads="1"/>
            </p:cNvSpPr>
            <p:nvPr/>
          </p:nvSpPr>
          <p:spPr bwMode="auto">
            <a:xfrm>
              <a:off x="3791347" y="152848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03</a:t>
              </a:r>
              <a:endParaRPr lang="ko-KR" altLang="en-US" sz="2500" b="1" dirty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3779912" y="1484784"/>
              <a:ext cx="550151" cy="549062"/>
            </a:xfrm>
            <a:prstGeom prst="rect">
              <a:avLst/>
            </a:prstGeom>
            <a:noFill/>
            <a:ln>
              <a:solidFill>
                <a:srgbClr val="4A5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grpSp>
        <p:nvGrpSpPr>
          <p:cNvPr id="107" name="그룹 106"/>
          <p:cNvGrpSpPr/>
          <p:nvPr/>
        </p:nvGrpSpPr>
        <p:grpSpPr>
          <a:xfrm>
            <a:off x="3707904" y="4086469"/>
            <a:ext cx="5181533" cy="645190"/>
            <a:chOff x="3779912" y="1484784"/>
            <a:chExt cx="5181533" cy="645190"/>
          </a:xfrm>
        </p:grpSpPr>
        <p:sp>
          <p:nvSpPr>
            <p:cNvPr id="108" name="Text Box 5"/>
            <p:cNvSpPr txBox="1">
              <a:spLocks noChangeArrowheads="1"/>
            </p:cNvSpPr>
            <p:nvPr/>
          </p:nvSpPr>
          <p:spPr bwMode="auto">
            <a:xfrm>
              <a:off x="4352933" y="1498791"/>
              <a:ext cx="442912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Authentication based</a:t>
              </a:r>
            </a:p>
          </p:txBody>
        </p:sp>
        <p:sp>
          <p:nvSpPr>
            <p:cNvPr id="109" name="Text Box 11"/>
            <p:cNvSpPr txBox="1">
              <a:spLocks noChangeArrowheads="1"/>
            </p:cNvSpPr>
            <p:nvPr/>
          </p:nvSpPr>
          <p:spPr bwMode="auto">
            <a:xfrm>
              <a:off x="4352933" y="1729864"/>
              <a:ext cx="4608512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Passengers and admin must be authenticated to perform their respective actions.</a:t>
              </a:r>
            </a:p>
          </p:txBody>
        </p:sp>
        <p:sp>
          <p:nvSpPr>
            <p:cNvPr id="110" name="TextBox 13"/>
            <p:cNvSpPr txBox="1">
              <a:spLocks noChangeArrowheads="1"/>
            </p:cNvSpPr>
            <p:nvPr/>
          </p:nvSpPr>
          <p:spPr bwMode="auto">
            <a:xfrm>
              <a:off x="3791347" y="152848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04</a:t>
              </a:r>
              <a:endParaRPr lang="ko-KR" altLang="en-US" sz="2500" b="1" dirty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3779912" y="1484784"/>
              <a:ext cx="550151" cy="549062"/>
            </a:xfrm>
            <a:prstGeom prst="rect">
              <a:avLst/>
            </a:prstGeom>
            <a:noFill/>
            <a:ln>
              <a:solidFill>
                <a:srgbClr val="4A5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grpSp>
        <p:nvGrpSpPr>
          <p:cNvPr id="112" name="그룹 111"/>
          <p:cNvGrpSpPr/>
          <p:nvPr/>
        </p:nvGrpSpPr>
        <p:grpSpPr>
          <a:xfrm>
            <a:off x="3707904" y="4905691"/>
            <a:ext cx="5181533" cy="645190"/>
            <a:chOff x="3779912" y="1484784"/>
            <a:chExt cx="5181533" cy="645190"/>
          </a:xfrm>
        </p:grpSpPr>
        <p:sp>
          <p:nvSpPr>
            <p:cNvPr id="113" name="Text Box 5"/>
            <p:cNvSpPr txBox="1">
              <a:spLocks noChangeArrowheads="1"/>
            </p:cNvSpPr>
            <p:nvPr/>
          </p:nvSpPr>
          <p:spPr bwMode="auto">
            <a:xfrm>
              <a:off x="4352933" y="1498791"/>
              <a:ext cx="442912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Handle operations</a:t>
              </a:r>
            </a:p>
          </p:txBody>
        </p:sp>
        <p:sp>
          <p:nvSpPr>
            <p:cNvPr id="114" name="Text Box 11"/>
            <p:cNvSpPr txBox="1">
              <a:spLocks noChangeArrowheads="1"/>
            </p:cNvSpPr>
            <p:nvPr/>
          </p:nvSpPr>
          <p:spPr bwMode="auto">
            <a:xfrm>
              <a:off x="4352933" y="1729864"/>
              <a:ext cx="4608512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Handle all the basic operations associated with an airport using one single application.</a:t>
              </a:r>
            </a:p>
          </p:txBody>
        </p:sp>
        <p:sp>
          <p:nvSpPr>
            <p:cNvPr id="115" name="TextBox 13"/>
            <p:cNvSpPr txBox="1">
              <a:spLocks noChangeArrowheads="1"/>
            </p:cNvSpPr>
            <p:nvPr/>
          </p:nvSpPr>
          <p:spPr bwMode="auto">
            <a:xfrm>
              <a:off x="3791347" y="152848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05</a:t>
              </a:r>
              <a:endParaRPr lang="ko-KR" altLang="en-US" sz="2500" b="1" dirty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116" name="직사각형 115"/>
            <p:cNvSpPr/>
            <p:nvPr/>
          </p:nvSpPr>
          <p:spPr>
            <a:xfrm>
              <a:off x="3779912" y="1484784"/>
              <a:ext cx="550151" cy="549062"/>
            </a:xfrm>
            <a:prstGeom prst="rect">
              <a:avLst/>
            </a:prstGeom>
            <a:noFill/>
            <a:ln>
              <a:solidFill>
                <a:srgbClr val="4A5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2555776" y="2852936"/>
            <a:ext cx="2520280" cy="1993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View Flights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Book/Cancel Flights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View Boarding Pass</a:t>
            </a: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6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Create Boarding Pass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571169" y="1196752"/>
            <a:ext cx="5481670" cy="1637452"/>
            <a:chOff x="1571169" y="1196752"/>
            <a:chExt cx="5481670" cy="1637452"/>
          </a:xfrm>
        </p:grpSpPr>
        <p:grpSp>
          <p:nvGrpSpPr>
            <p:cNvPr id="2" name="그룹 1"/>
            <p:cNvGrpSpPr/>
            <p:nvPr/>
          </p:nvGrpSpPr>
          <p:grpSpPr>
            <a:xfrm>
              <a:off x="1733796" y="1196752"/>
              <a:ext cx="5319043" cy="635405"/>
              <a:chOff x="3032552" y="2441556"/>
              <a:chExt cx="5433223" cy="635405"/>
            </a:xfrm>
          </p:grpSpPr>
          <p:sp>
            <p:nvSpPr>
              <p:cNvPr id="19" name="Text Box 4"/>
              <p:cNvSpPr txBox="1">
                <a:spLocks noChangeArrowheads="1"/>
              </p:cNvSpPr>
              <p:nvPr/>
            </p:nvSpPr>
            <p:spPr bwMode="auto">
              <a:xfrm>
                <a:off x="3032552" y="2492186"/>
                <a:ext cx="782956" cy="5847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n-US" altLang="ko-KR" sz="32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  <a:cs typeface="굴림" pitchFamily="50" charset="-127"/>
                  </a:rPr>
                  <a:t>01</a:t>
                </a:r>
                <a:endParaRPr kumimoji="1" lang="ko-KR" altLang="ko-KR" sz="32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endParaRPr>
              </a:p>
            </p:txBody>
          </p:sp>
          <p:sp>
            <p:nvSpPr>
              <p:cNvPr id="20" name="Text Box 5"/>
              <p:cNvSpPr txBox="1">
                <a:spLocks noChangeArrowheads="1"/>
              </p:cNvSpPr>
              <p:nvPr/>
            </p:nvSpPr>
            <p:spPr bwMode="auto">
              <a:xfrm>
                <a:off x="3831889" y="2441556"/>
                <a:ext cx="2614669" cy="4001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n-US" altLang="ko-KR" sz="20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  <a:cs typeface="굴림" pitchFamily="50" charset="-127"/>
                  </a:rPr>
                  <a:t>Passenger Functions</a:t>
                </a:r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3831889" y="2785318"/>
                <a:ext cx="4633886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ts val="1200"/>
                  </a:lnSpc>
                  <a:defRPr/>
                </a:pP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The actions a passenger can perform</a:t>
                </a:r>
              </a:p>
            </p:txBody>
          </p:sp>
        </p:grpSp>
        <p:sp>
          <p:nvSpPr>
            <p:cNvPr id="8" name="직사각형 7"/>
            <p:cNvSpPr/>
            <p:nvPr/>
          </p:nvSpPr>
          <p:spPr>
            <a:xfrm>
              <a:off x="1756691" y="1247382"/>
              <a:ext cx="550151" cy="54906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1169" y="1810161"/>
              <a:ext cx="1621402" cy="102404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2555776" y="2852936"/>
            <a:ext cx="2880320" cy="2977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Add/Remove Airlines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View Airlines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View/Delete Passenger</a:t>
            </a: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6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Suspend Passenger</a:t>
            </a: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6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Add/Reschedule Flight</a:t>
            </a: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6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Create/View Revenue Report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571169" y="1196752"/>
            <a:ext cx="5481670" cy="1637452"/>
            <a:chOff x="1571169" y="1196752"/>
            <a:chExt cx="5481670" cy="1637452"/>
          </a:xfrm>
        </p:grpSpPr>
        <p:grpSp>
          <p:nvGrpSpPr>
            <p:cNvPr id="2" name="그룹 1"/>
            <p:cNvGrpSpPr/>
            <p:nvPr/>
          </p:nvGrpSpPr>
          <p:grpSpPr>
            <a:xfrm>
              <a:off x="1733796" y="1196752"/>
              <a:ext cx="5319043" cy="635405"/>
              <a:chOff x="3032552" y="2441556"/>
              <a:chExt cx="5433223" cy="635405"/>
            </a:xfrm>
          </p:grpSpPr>
          <p:sp>
            <p:nvSpPr>
              <p:cNvPr id="19" name="Text Box 4"/>
              <p:cNvSpPr txBox="1">
                <a:spLocks noChangeArrowheads="1"/>
              </p:cNvSpPr>
              <p:nvPr/>
            </p:nvSpPr>
            <p:spPr bwMode="auto">
              <a:xfrm>
                <a:off x="3032552" y="2492186"/>
                <a:ext cx="782956" cy="5847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n-US" altLang="ko-KR" sz="32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  <a:cs typeface="굴림" pitchFamily="50" charset="-127"/>
                  </a:rPr>
                  <a:t>02</a:t>
                </a:r>
                <a:endParaRPr kumimoji="1" lang="ko-KR" altLang="ko-KR" sz="32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endParaRPr>
              </a:p>
            </p:txBody>
          </p:sp>
          <p:sp>
            <p:nvSpPr>
              <p:cNvPr id="20" name="Text Box 5"/>
              <p:cNvSpPr txBox="1">
                <a:spLocks noChangeArrowheads="1"/>
              </p:cNvSpPr>
              <p:nvPr/>
            </p:nvSpPr>
            <p:spPr bwMode="auto">
              <a:xfrm>
                <a:off x="3831889" y="2441556"/>
                <a:ext cx="2614669" cy="4001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n-US" altLang="ko-KR" sz="20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  <a:cs typeface="굴림" pitchFamily="50" charset="-127"/>
                  </a:rPr>
                  <a:t>Admin Functions</a:t>
                </a:r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3831889" y="2785318"/>
                <a:ext cx="4633886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ts val="1200"/>
                  </a:lnSpc>
                  <a:defRPr/>
                </a:pPr>
                <a:r>
                  <a: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The actions an Admin can perform</a:t>
                </a:r>
              </a:p>
            </p:txBody>
          </p:sp>
        </p:grpSp>
        <p:sp>
          <p:nvSpPr>
            <p:cNvPr id="8" name="직사각형 7"/>
            <p:cNvSpPr/>
            <p:nvPr/>
          </p:nvSpPr>
          <p:spPr>
            <a:xfrm>
              <a:off x="1756691" y="1247382"/>
              <a:ext cx="550151" cy="54906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1169" y="1810161"/>
              <a:ext cx="1621402" cy="10240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97148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Why choose our AMS (Airport Management System)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Simple and clean UI for streamlining operations.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Same application but separate interfaces for admins and Passengers.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Revenue reports available.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Easy access to booking.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Rescheduling of flights available.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Can register multiple airlines in a single airport.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Can track and suspend passengers if need be.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000" dirty="0"/>
              <a:t>Database connectivity to store all the data.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THANK YOU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132856"/>
            <a:ext cx="1682357" cy="88994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10672</TotalTime>
  <Words>210</Words>
  <Application>Microsoft Office PowerPoint</Application>
  <PresentationFormat>On-screen Show (4:3)</PresentationFormat>
  <Paragraphs>45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Calibri Light</vt:lpstr>
      <vt:lpstr>굴림체</vt:lpstr>
      <vt:lpstr>Calibri</vt:lpstr>
      <vt:lpstr>Arial</vt:lpstr>
      <vt:lpstr>맑은 고딕</vt:lpstr>
      <vt:lpstr>굴림</vt:lpstr>
      <vt:lpstr>Office 테마</vt:lpstr>
      <vt:lpstr>Airport Management System </vt:lpstr>
      <vt:lpstr>PowerPoint Presentation</vt:lpstr>
      <vt:lpstr>PowerPoint Presentation</vt:lpstr>
      <vt:lpstr>PowerPoint Presentation</vt:lpstr>
      <vt:lpstr>Why choose our AMS (Airport Management System)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hp</cp:lastModifiedBy>
  <cp:revision>8</cp:revision>
  <dcterms:created xsi:type="dcterms:W3CDTF">2010-02-01T08:03:16Z</dcterms:created>
  <dcterms:modified xsi:type="dcterms:W3CDTF">2024-11-27T11:46:15Z</dcterms:modified>
  <cp:category>www.slidemembers.com</cp:category>
</cp:coreProperties>
</file>

<file path=docProps/thumbnail.jpeg>
</file>